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408" r:id="rId37"/>
    <p:sldId id="389" r:id="rId38"/>
    <p:sldId id="400" r:id="rId39"/>
    <p:sldId id="384" r:id="rId40"/>
    <p:sldId id="388" r:id="rId41"/>
    <p:sldId id="401" r:id="rId42"/>
    <p:sldId id="320" r:id="rId43"/>
    <p:sldId id="302" r:id="rId44"/>
    <p:sldId id="308" r:id="rId45"/>
    <p:sldId id="303" r:id="rId46"/>
    <p:sldId id="312" r:id="rId47"/>
    <p:sldId id="304" r:id="rId48"/>
    <p:sldId id="394" r:id="rId49"/>
    <p:sldId id="291" r:id="rId50"/>
    <p:sldId id="292" r:id="rId51"/>
    <p:sldId id="287" r:id="rId52"/>
    <p:sldId id="284" r:id="rId53"/>
    <p:sldId id="278" r:id="rId54"/>
    <p:sldId id="288" r:id="rId55"/>
    <p:sldId id="281" r:id="rId56"/>
    <p:sldId id="282" r:id="rId57"/>
    <p:sldId id="283" r:id="rId58"/>
    <p:sldId id="289" r:id="rId59"/>
    <p:sldId id="301" r:id="rId60"/>
    <p:sldId id="344" r:id="rId61"/>
    <p:sldId id="372" r:id="rId62"/>
    <p:sldId id="295" r:id="rId63"/>
    <p:sldId id="266" r:id="rId64"/>
    <p:sldId id="267" r:id="rId65"/>
    <p:sldId id="265" r:id="rId66"/>
    <p:sldId id="271" r:id="rId67"/>
    <p:sldId id="318"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14"/>
    <p:restoredTop sz="77140"/>
  </p:normalViewPr>
  <p:slideViewPr>
    <p:cSldViewPr snapToGrid="0" snapToObjects="1">
      <p:cViewPr varScale="1">
        <p:scale>
          <a:sx n="119" d="100"/>
          <a:sy n="119" d="100"/>
        </p:scale>
        <p:origin x="18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5/9/19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onterail.com/blog/vue-vs-react-20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https://www.monterail.com/blog/vue-vs-react-2019</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38085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60</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67</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a:t>
            </a:r>
            <a:r>
              <a:rPr lang="en-US" sz="1200" b="1" i="0" kern="1200" dirty="0">
                <a:solidFill>
                  <a:schemeClr val="tx1"/>
                </a:solidFill>
                <a:effectLst/>
                <a:latin typeface="+mn-lt"/>
                <a:ea typeface="+mn-ea"/>
                <a:cs typeface="+mn-cs"/>
              </a:rPr>
              <a:t>custom element</a:t>
            </a:r>
            <a:r>
              <a:rPr lang="en-US" sz="1200" b="0" i="0" kern="1200" dirty="0">
                <a:solidFill>
                  <a:schemeClr val="tx1"/>
                </a:solidFill>
                <a:effectLst/>
                <a:latin typeface="+mn-lt"/>
                <a:ea typeface="+mn-ea"/>
                <a:cs typeface="+mn-cs"/>
              </a:rPr>
              <a: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5/9/19</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5/9/19</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pic>
        <p:nvPicPr>
          <p:cNvPr id="3" name="Picture 2">
            <a:extLst>
              <a:ext uri="{FF2B5EF4-FFF2-40B4-BE49-F238E27FC236}">
                <a16:creationId xmlns:a16="http://schemas.microsoft.com/office/drawing/2014/main" id="{56BB8EDE-47E0-9D48-B392-E1CCA7F0447B}"/>
              </a:ext>
            </a:extLst>
          </p:cNvPr>
          <p:cNvPicPr>
            <a:picLocks noChangeAspect="1"/>
          </p:cNvPicPr>
          <p:nvPr/>
        </p:nvPicPr>
        <p:blipFill>
          <a:blip r:embed="rId6"/>
          <a:stretch>
            <a:fillRect/>
          </a:stretch>
        </p:blipFill>
        <p:spPr>
          <a:xfrm>
            <a:off x="9035985" y="3796297"/>
            <a:ext cx="1511300" cy="1333500"/>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F1E645B-6695-D541-9D6C-029D57865BA1}"/>
              </a:ext>
            </a:extLst>
          </p:cNvPr>
          <p:cNvSpPr/>
          <p:nvPr/>
        </p:nvSpPr>
        <p:spPr>
          <a:xfrm>
            <a:off x="12016292" y="3049844"/>
            <a:ext cx="2701412" cy="4078039"/>
          </a:xfrm>
          <a:prstGeom prst="rect">
            <a:avLst/>
          </a:prstGeom>
        </p:spPr>
        <p:txBody>
          <a:bodyPr wrap="square">
            <a:spAutoFit/>
          </a:bodyPr>
          <a:lstStyle/>
          <a:p>
            <a:pPr marL="180975" indent="0">
              <a:spcBef>
                <a:spcPts val="2400"/>
              </a:spcBef>
              <a:buNone/>
            </a:pPr>
            <a:r>
              <a:rPr lang="en-US" sz="1100" dirty="0">
                <a:highlight>
                  <a:srgbClr val="FFFF00"/>
                </a:highlight>
              </a:rPr>
              <a:t>stats()</a:t>
            </a:r>
          </a:p>
          <a:p>
            <a:pPr marL="180975" indent="0">
              <a:spcBef>
                <a:spcPts val="2400"/>
              </a:spcBef>
              <a:buNone/>
            </a:pPr>
            <a:r>
              <a:rPr lang="en-US" sz="1100" dirty="0">
                <a:highlight>
                  <a:srgbClr val="FFFF00"/>
                </a:highlight>
              </a:rPr>
              <a:t>[</a:t>
            </a:r>
          </a:p>
          <a:p>
            <a:pPr marL="625475" lvl="1" indent="0">
              <a:spcBef>
                <a:spcPts val="2400"/>
              </a:spcBef>
              <a:buNone/>
            </a:pPr>
            <a:r>
              <a:rPr lang="en-US" sz="1100" b="1" dirty="0">
                <a:highlight>
                  <a:srgbClr val="FFFF00"/>
                </a:highlight>
              </a:rPr>
              <a:t>{"model":"60","miles":267},</a:t>
            </a:r>
          </a:p>
          <a:p>
            <a:pPr marL="625475" lvl="1" indent="0">
              <a:spcBef>
                <a:spcPts val="2400"/>
              </a:spcBef>
              <a:buNone/>
            </a:pPr>
            <a:r>
              <a:rPr lang="en-US" sz="1100" b="1" dirty="0">
                <a:highlight>
                  <a:srgbClr val="FFFF00"/>
                </a:highlight>
              </a:rPr>
              <a:t>{"model":"60D","miles":271},</a:t>
            </a:r>
          </a:p>
          <a:p>
            <a:pPr marL="625475" lvl="1" indent="0">
              <a:spcBef>
                <a:spcPts val="2400"/>
              </a:spcBef>
              <a:buNone/>
            </a:pPr>
            <a:r>
              <a:rPr lang="en-US" sz="1100" b="1" dirty="0">
                <a:highlight>
                  <a:srgbClr val="FFFF00"/>
                </a:highlight>
              </a:rPr>
              <a:t>{"model":"75","miles":323},</a:t>
            </a:r>
          </a:p>
          <a:p>
            <a:pPr marL="625475" lvl="1" indent="0">
              <a:spcBef>
                <a:spcPts val="2400"/>
              </a:spcBef>
              <a:buNone/>
            </a:pPr>
            <a:r>
              <a:rPr lang="en-US" sz="1100" b="1" dirty="0">
                <a:highlight>
                  <a:srgbClr val="FFFF00"/>
                </a:highlight>
              </a:rPr>
              <a:t>{"model":"75D","miles":332},</a:t>
            </a:r>
          </a:p>
          <a:p>
            <a:pPr marL="625475" lvl="1" indent="0">
              <a:spcBef>
                <a:spcPts val="2400"/>
              </a:spcBef>
              <a:buNone/>
            </a:pPr>
            <a:r>
              <a:rPr lang="en-US" sz="1100" b="1" dirty="0">
                <a:highlight>
                  <a:srgbClr val="FFFF00"/>
                </a:highlight>
              </a:rPr>
              <a:t>{"model":"90D","miles":365},</a:t>
            </a:r>
          </a:p>
          <a:p>
            <a:pPr marL="625475" lvl="1" indent="0">
              <a:spcBef>
                <a:spcPts val="2400"/>
              </a:spcBef>
              <a:buNone/>
            </a:pPr>
            <a:r>
              <a:rPr lang="en-US" sz="1100" b="1" dirty="0">
                <a:highlight>
                  <a:srgbClr val="FFFF00"/>
                </a:highlight>
              </a:rPr>
              <a:t>{"model":"P100D","miles":409}</a:t>
            </a:r>
          </a:p>
          <a:p>
            <a:pPr marL="180975" indent="0">
              <a:spcBef>
                <a:spcPts val="2400"/>
              </a:spcBef>
              <a:buNone/>
            </a:pPr>
            <a:r>
              <a:rPr lang="en-US" sz="1100" dirty="0">
                <a:highlight>
                  <a:srgbClr val="FFFF00"/>
                </a:highlight>
              </a:rPr>
              <a:t>]</a:t>
            </a:r>
            <a:endParaRPr lang="en-US" sz="1100"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Battery to Tesla Counter</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3"/>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4"/>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5"/>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Startup </a:t>
            </a:r>
            <a:r>
              <a:rPr lang="en-US" b="1" dirty="0" err="1">
                <a:solidFill>
                  <a:srgbClr val="00B050"/>
                </a:solidFill>
              </a:rPr>
              <a:t>Vue</a:t>
            </a:r>
            <a:r>
              <a:rPr lang="en-US" b="1" dirty="0">
                <a:solidFill>
                  <a:srgbClr val="00B050"/>
                </a:solidFill>
              </a:rPr>
              <a:t> with </a:t>
            </a:r>
            <a:r>
              <a:rPr lang="en-US" b="1" i="1" dirty="0">
                <a:solidFill>
                  <a:srgbClr val="92D050"/>
                </a:solidFill>
              </a:rPr>
              <a:t>root </a:t>
            </a:r>
            <a:r>
              <a:rPr lang="en-US" b="1" i="1" dirty="0" err="1">
                <a:solidFill>
                  <a:srgbClr val="92D050"/>
                </a:solidFill>
              </a:rPr>
              <a:t>Vue</a:t>
            </a:r>
            <a:r>
              <a:rPr lang="en-US" b="1" i="1" dirty="0">
                <a:solidFill>
                  <a:srgbClr val="92D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14748</TotalTime>
  <Words>1326</Words>
  <Application>Microsoft Macintosh PowerPoint</Application>
  <PresentationFormat>Widescreen</PresentationFormat>
  <Paragraphs>410</Paragraphs>
  <Slides>68</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Startup Vue with 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Battery to Tesla Counter</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206</cp:revision>
  <dcterms:created xsi:type="dcterms:W3CDTF">2018-10-28T14:47:35Z</dcterms:created>
  <dcterms:modified xsi:type="dcterms:W3CDTF">2019-05-09T15:06:00Z</dcterms:modified>
</cp:coreProperties>
</file>